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2"/>
  </p:notesMasterIdLst>
  <p:sldIdLst>
    <p:sldId id="283" r:id="rId6"/>
    <p:sldId id="256" r:id="rId7"/>
    <p:sldId id="257" r:id="rId8"/>
    <p:sldId id="258" r:id="rId9"/>
    <p:sldId id="261" r:id="rId10"/>
    <p:sldId id="259" r:id="rId11"/>
    <p:sldId id="260" r:id="rId12"/>
    <p:sldId id="262" r:id="rId13"/>
    <p:sldId id="264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F3F6"/>
    <a:srgbClr val="7EB3FF"/>
    <a:srgbClr val="7CB0FF"/>
    <a:srgbClr val="09594C"/>
    <a:srgbClr val="7EACFA"/>
    <a:srgbClr val="00AF93"/>
    <a:srgbClr val="D91F2F"/>
    <a:srgbClr val="D77D28"/>
    <a:srgbClr val="A7253A"/>
    <a:srgbClr val="F23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4664"/>
  </p:normalViewPr>
  <p:slideViewPr>
    <p:cSldViewPr snapToGrid="0" showGuides="1">
      <p:cViewPr varScale="1">
        <p:scale>
          <a:sx n="89" d="100"/>
          <a:sy n="89" d="100"/>
        </p:scale>
        <p:origin x="677" y="53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CCE09-0B45-4081-85D8-9DD3009DA31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3849A-3914-4604-9140-6227C9C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3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3849A-3914-4604-9140-6227C9C635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3849A-3914-4604-9140-6227C9C635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E06F-4350-6D27-3079-3978CB6F8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E4432-458C-D036-7EE8-8127DF14C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637F1-F86B-64A4-B69C-2C5E0044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B8F78-719F-4BA4-1A41-DF8BD12E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3B428-12CA-574F-04FE-3DC584A1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5EEF-53F1-ED34-6392-75DB5FAA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47ACD-F933-4D42-879B-025817222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3CDEA-65AE-59CB-C4A9-5AEA371D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47C88-6FD2-0002-EF1B-762AFBF9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FB40D-0990-7DD6-F27B-BB333267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06BDD-968D-3152-CB09-4DE901C6C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69DD8-84D0-A1A1-A465-78FE455E9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65490-890C-17C0-FC35-22E54E40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BA3-C1C4-F808-779B-6FC8C57B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CF3A5-ACB3-3ED7-70E3-C0CAC11B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94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E06F-4350-6D27-3079-3978CB6F8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E4432-458C-D036-7EE8-8127DF14C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637F1-F86B-64A4-B69C-2C5E0044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B8F78-719F-4BA4-1A41-DF8BD12E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3B428-12CA-574F-04FE-3DC584A1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56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0750-5A93-4F97-3940-AD99452B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6221-03B9-277F-D2E0-6EBF117B3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8A59B-3EDC-251A-173E-469E075A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52216-C392-49F4-67BA-EC0C189E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7DC8-B54E-3A21-ADAE-F005ECFD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5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3D3E-7508-235E-84DA-2618D8A3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E0C62-5CD2-8322-B6D2-B028BEB8B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DA5E1-AF4D-4FE3-3FD4-D01EB480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C720-8B8B-90DE-AAE1-27A33FDB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2A357-CFFF-B085-6300-A784FB2F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1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FF99-0B6B-5BF9-8A45-75EC0F66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FC045-4F20-37A2-ED5B-A64168AA2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ADF27-96E4-73CD-ECD7-B96BB5F72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51AE7-C25B-357A-E1B0-B1C841BA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A07FF-4CF6-420C-6A2B-165C424E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D9359-FF8A-EF23-0A07-3E805A4A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6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7B47-843C-F209-1CC8-43B0C96B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F316E-6CB8-4C51-87D4-2E73BD12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B3A0A-899D-D913-710A-96380DAE8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4149-15DF-48A0-E359-BFDBDEB78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AEE24-8811-FC72-7661-08B4EC7C3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E1CC5-B673-C118-21D5-31FCFF6A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F7C78-C586-0CD0-DE07-04ED837C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05C7A-18A0-F575-72E1-8303793C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8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ACC5-5700-2974-CF48-D2685427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B711E-A2C1-21D8-54B3-DCD18EC8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39AE5-98FA-2067-AFE8-C6A98A22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F3A9-23B4-291E-9817-50D32E33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BE3A9-7563-BAE2-9E20-974AFE80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BB136-FA99-5E0D-9020-3C18819A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C1BFA-CB96-1D0C-FB71-5CCBDD2F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1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63BCD-F7CA-2217-1AAE-E2621AA1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DD1A-0B4C-EDBC-D733-7A286C21B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27138-A991-DCEE-FD69-2F1360A7A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8AE5F-9862-F0CA-4332-6DCA2F66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6765E-5295-119F-B9F0-EBBBDADC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C7178-2C50-7CF2-BB18-74A2BD9B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2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0750-5A93-4F97-3940-AD99452B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6221-03B9-277F-D2E0-6EBF117B3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8A59B-3EDC-251A-173E-469E075A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52216-C392-49F4-67BA-EC0C189E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7DC8-B54E-3A21-ADAE-F005ECFD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83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AEB8-181B-490F-F1EF-7BF7F236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B88CF-0C71-7CD4-E70E-931BBF7E2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83364-5F8E-193C-E37E-94375107C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303C7-1778-8E34-6FC7-06EF7CA3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C4A4-B8FD-4ACF-CF0D-03D3384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65EBC-E754-5854-0523-017F3F8C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8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5EEF-53F1-ED34-6392-75DB5FAA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47ACD-F933-4D42-879B-025817222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3CDEA-65AE-59CB-C4A9-5AEA371D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47C88-6FD2-0002-EF1B-762AFBF9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FB40D-0990-7DD6-F27B-BB333267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59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06BDD-968D-3152-CB09-4DE901C6C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69DD8-84D0-A1A1-A465-78FE455E9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65490-890C-17C0-FC35-22E54E40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BA3-C1C4-F808-779B-6FC8C57B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CF3A5-ACB3-3ED7-70E3-C0CAC11B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20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3D3E-7508-235E-84DA-2618D8A3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E0C62-5CD2-8322-B6D2-B028BEB8B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DA5E1-AF4D-4FE3-3FD4-D01EB480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C720-8B8B-90DE-AAE1-27A33FDB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2A357-CFFF-B085-6300-A784FB2F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2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FF99-0B6B-5BF9-8A45-75EC0F66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FC045-4F20-37A2-ED5B-A64168AA2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ADF27-96E4-73CD-ECD7-B96BB5F72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51AE7-C25B-357A-E1B0-B1C841BA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A07FF-4CF6-420C-6A2B-165C424E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D9359-FF8A-EF23-0A07-3E805A4A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7B47-843C-F209-1CC8-43B0C96B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F316E-6CB8-4C51-87D4-2E73BD12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B3A0A-899D-D913-710A-96380DAE8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4149-15DF-48A0-E359-BFDBDEB78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AEE24-8811-FC72-7661-08B4EC7C3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E1CC5-B673-C118-21D5-31FCFF6A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F7C78-C586-0CD0-DE07-04ED837C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05C7A-18A0-F575-72E1-8303793C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ACC5-5700-2974-CF48-D2685427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B711E-A2C1-21D8-54B3-DCD18EC8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39AE5-98FA-2067-AFE8-C6A98A22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CF3A9-23B4-291E-9817-50D32E33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BE3A9-7563-BAE2-9E20-974AFE80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BB136-FA99-5E0D-9020-3C18819A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C1BFA-CB96-1D0C-FB71-5CCBDD2F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4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63BCD-F7CA-2217-1AAE-E2621AA1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DD1A-0B4C-EDBC-D733-7A286C21B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27138-A991-DCEE-FD69-2F1360A7A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8AE5F-9862-F0CA-4332-6DCA2F66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6765E-5295-119F-B9F0-EBBBDADC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C7178-2C50-7CF2-BB18-74A2BD9B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4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AEB8-181B-490F-F1EF-7BF7F236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7B88CF-0C71-7CD4-E70E-931BBF7E2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83364-5F8E-193C-E37E-94375107C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303C7-1778-8E34-6FC7-06EF7CA3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C4A4-B8FD-4ACF-CF0D-03D3384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65EBC-E754-5854-0523-017F3F8C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8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7181571-570B-9565-0A0A-5E4401A6C79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pic>
          <p:nvPicPr>
            <p:cNvPr id="10" name="Content Placeholder 5" descr="Background pattern&#10;&#10;AI-generated content may be incorrect.">
              <a:extLst>
                <a:ext uri="{FF2B5EF4-FFF2-40B4-BE49-F238E27FC236}">
                  <a16:creationId xmlns:a16="http://schemas.microsoft.com/office/drawing/2014/main" id="{AC0A0813-8C7B-EE68-67CD-AFC790D7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  <p:pic>
          <p:nvPicPr>
            <p:cNvPr id="11" name="Picture 10" descr="Logo, company name&#10;&#10;AI-generated content may be incorrect.">
              <a:extLst>
                <a:ext uri="{FF2B5EF4-FFF2-40B4-BE49-F238E27FC236}">
                  <a16:creationId xmlns:a16="http://schemas.microsoft.com/office/drawing/2014/main" id="{0914474A-0EEF-A44D-279D-E5B55457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07"/>
            <a:stretch/>
          </p:blipFill>
          <p:spPr>
            <a:xfrm>
              <a:off x="479095" y="643942"/>
              <a:ext cx="5290631" cy="44818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05F5CD-7BBA-52EE-DF29-B44072C3EE47}"/>
                </a:ext>
              </a:extLst>
            </p:cNvPr>
            <p:cNvCxnSpPr>
              <a:cxnSpLocks/>
            </p:cNvCxnSpPr>
            <p:nvPr/>
          </p:nvCxnSpPr>
          <p:spPr>
            <a:xfrm>
              <a:off x="886090" y="3064617"/>
              <a:ext cx="3282714" cy="1"/>
            </a:xfrm>
            <a:prstGeom prst="line">
              <a:avLst/>
            </a:prstGeom>
            <a:ln w="76200">
              <a:solidFill>
                <a:srgbClr val="DBB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93A52044-8647-8EDD-1758-2695AD22D341}"/>
                </a:ext>
              </a:extLst>
            </p:cNvPr>
            <p:cNvSpPr/>
            <p:nvPr/>
          </p:nvSpPr>
          <p:spPr>
            <a:xfrm>
              <a:off x="776320" y="3365209"/>
              <a:ext cx="6508830" cy="944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3925" tIns="63925" rIns="63925" bIns="63925" anchor="ctr">
              <a:spAutoFit/>
            </a:bodyPr>
            <a:lstStyle/>
            <a:p>
              <a:pPr>
                <a:spcBef>
                  <a:spcPts val="600"/>
                </a:spcBef>
                <a:defRPr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lang="en-US"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The 25</a:t>
              </a:r>
              <a:r>
                <a:rPr lang="en-US" sz="2400" baseline="30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th</a:t>
              </a:r>
              <a:r>
                <a:rPr lang="en-US"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Integrated Communication, </a:t>
              </a:r>
              <a:endPara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>
                <a:spcBef>
                  <a:spcPts val="600"/>
                </a:spcBef>
                <a:defRPr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lang="en-US"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Navigation, and Surveillance Conference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31C89F-31E6-3959-2A4B-BA76B98D1B3A}"/>
                </a:ext>
              </a:extLst>
            </p:cNvPr>
            <p:cNvSpPr txBox="1"/>
            <p:nvPr/>
          </p:nvSpPr>
          <p:spPr>
            <a:xfrm>
              <a:off x="777624" y="980288"/>
              <a:ext cx="6520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WELCOME TO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2E46A5-F9AE-444C-F2AC-4F002555E4D5}"/>
                </a:ext>
              </a:extLst>
            </p:cNvPr>
            <p:cNvSpPr txBox="1"/>
            <p:nvPr/>
          </p:nvSpPr>
          <p:spPr>
            <a:xfrm>
              <a:off x="727412" y="4393590"/>
              <a:ext cx="65319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3810">
                    <a:noFill/>
                  </a:ln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EUROCONTROL  •  Brussels, Belgium </a:t>
              </a:r>
            </a:p>
            <a:p>
              <a:r>
                <a:rPr lang="en-US" sz="2400" dirty="0">
                  <a:ln w="3810">
                    <a:noFill/>
                  </a:ln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April 8-10, 2025</a:t>
              </a:r>
            </a:p>
          </p:txBody>
        </p:sp>
        <p:pic>
          <p:nvPicPr>
            <p:cNvPr id="16" name="Content Placeholder 5" descr="Background pattern&#10;&#10;AI-generated content may be incorrect.">
              <a:extLst>
                <a:ext uri="{FF2B5EF4-FFF2-40B4-BE49-F238E27FC236}">
                  <a16:creationId xmlns:a16="http://schemas.microsoft.com/office/drawing/2014/main" id="{44B30BEC-4B12-F86E-876D-DC7BD8A3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92F4-CB4C-0B46-1733-8AD7458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499E8-D74F-BA55-91BC-E04C020F3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FBE64-8414-1AC8-7613-F742DC385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5F7E4-9821-98DD-8211-B5E062145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DC09-6C37-4F1F-AC17-3A2D952C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  <p:pic>
        <p:nvPicPr>
          <p:cNvPr id="28" name="Picture 27" descr="Logo&#10;&#10;AI-generated content may be incorrect.">
            <a:extLst>
              <a:ext uri="{FF2B5EF4-FFF2-40B4-BE49-F238E27FC236}">
                <a16:creationId xmlns:a16="http://schemas.microsoft.com/office/drawing/2014/main" id="{F0D77E08-8672-61CC-96B4-FA5B5AB183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6050"/>
            <a:ext cx="2137158" cy="18605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5D5CE8-F8AF-61BF-B180-8E5940414F86}"/>
              </a:ext>
            </a:extLst>
          </p:cNvPr>
          <p:cNvGrpSpPr/>
          <p:nvPr userDrawn="1"/>
        </p:nvGrpSpPr>
        <p:grpSpPr>
          <a:xfrm>
            <a:off x="0" y="5568426"/>
            <a:ext cx="12192000" cy="0"/>
            <a:chOff x="0" y="5568426"/>
            <a:chExt cx="12192000" cy="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4C4D605-BF53-0616-A3EC-8313F623B278}"/>
                </a:ext>
              </a:extLst>
            </p:cNvPr>
            <p:cNvCxnSpPr>
              <a:cxnSpLocks/>
            </p:cNvCxnSpPr>
            <p:nvPr/>
          </p:nvCxnSpPr>
          <p:spPr>
            <a:xfrm>
              <a:off x="9433367" y="5568426"/>
              <a:ext cx="2758633" cy="0"/>
            </a:xfrm>
            <a:prstGeom prst="line">
              <a:avLst/>
            </a:prstGeom>
            <a:ln w="95250">
              <a:solidFill>
                <a:srgbClr val="6EB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3FBBFB-CE10-6E41-1B0E-E2370E15E02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68426"/>
              <a:ext cx="2754775" cy="0"/>
            </a:xfrm>
            <a:prstGeom prst="line">
              <a:avLst/>
            </a:prstGeom>
            <a:ln w="95250">
              <a:solidFill>
                <a:srgbClr val="6EB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654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7181571-570B-9565-0A0A-5E4401A6C798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0" y="0"/>
            <a:chExt cx="12192001" cy="6858000"/>
          </a:xfrm>
        </p:grpSpPr>
        <p:pic>
          <p:nvPicPr>
            <p:cNvPr id="10" name="Content Placeholder 5" descr="Background pattern&#10;&#10;AI-generated content may be incorrect.">
              <a:extLst>
                <a:ext uri="{FF2B5EF4-FFF2-40B4-BE49-F238E27FC236}">
                  <a16:creationId xmlns:a16="http://schemas.microsoft.com/office/drawing/2014/main" id="{AC0A0813-8C7B-EE68-67CD-AFC790D7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  <p:pic>
          <p:nvPicPr>
            <p:cNvPr id="11" name="Picture 10" descr="Logo, company name&#10;&#10;AI-generated content may be incorrect.">
              <a:extLst>
                <a:ext uri="{FF2B5EF4-FFF2-40B4-BE49-F238E27FC236}">
                  <a16:creationId xmlns:a16="http://schemas.microsoft.com/office/drawing/2014/main" id="{0914474A-0EEF-A44D-279D-E5B55457D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07"/>
            <a:stretch/>
          </p:blipFill>
          <p:spPr>
            <a:xfrm>
              <a:off x="479095" y="643942"/>
              <a:ext cx="5290631" cy="44818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05F5CD-7BBA-52EE-DF29-B44072C3EE47}"/>
                </a:ext>
              </a:extLst>
            </p:cNvPr>
            <p:cNvCxnSpPr>
              <a:cxnSpLocks/>
            </p:cNvCxnSpPr>
            <p:nvPr/>
          </p:nvCxnSpPr>
          <p:spPr>
            <a:xfrm>
              <a:off x="886090" y="3064617"/>
              <a:ext cx="3282714" cy="1"/>
            </a:xfrm>
            <a:prstGeom prst="line">
              <a:avLst/>
            </a:prstGeom>
            <a:ln w="76200">
              <a:solidFill>
                <a:srgbClr val="DBB0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93A52044-8647-8EDD-1758-2695AD22D341}"/>
                </a:ext>
              </a:extLst>
            </p:cNvPr>
            <p:cNvSpPr/>
            <p:nvPr/>
          </p:nvSpPr>
          <p:spPr>
            <a:xfrm>
              <a:off x="776320" y="3365209"/>
              <a:ext cx="6508830" cy="944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3925" tIns="63925" rIns="63925" bIns="63925" anchor="ctr">
              <a:spAutoFit/>
            </a:bodyPr>
            <a:lstStyle/>
            <a:p>
              <a:pPr>
                <a:spcBef>
                  <a:spcPts val="600"/>
                </a:spcBef>
                <a:defRPr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lang="en-US"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The 25</a:t>
              </a:r>
              <a:r>
                <a:rPr lang="en-US" sz="2400" baseline="30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th</a:t>
              </a:r>
              <a:r>
                <a:rPr lang="en-US"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Integrated Communication, </a:t>
              </a:r>
              <a:endPara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>
                <a:spcBef>
                  <a:spcPts val="600"/>
                </a:spcBef>
                <a:defRPr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rPr lang="en-US" sz="2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Navigation, and Surveillance Conference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31C89F-31E6-3959-2A4B-BA76B98D1B3A}"/>
                </a:ext>
              </a:extLst>
            </p:cNvPr>
            <p:cNvSpPr txBox="1"/>
            <p:nvPr/>
          </p:nvSpPr>
          <p:spPr>
            <a:xfrm>
              <a:off x="777624" y="980288"/>
              <a:ext cx="65204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WELCOME TO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2E46A5-F9AE-444C-F2AC-4F002555E4D5}"/>
                </a:ext>
              </a:extLst>
            </p:cNvPr>
            <p:cNvSpPr txBox="1"/>
            <p:nvPr/>
          </p:nvSpPr>
          <p:spPr>
            <a:xfrm>
              <a:off x="727412" y="4393590"/>
              <a:ext cx="65319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3810">
                    <a:noFill/>
                  </a:ln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EUROCONTROL  •  Brussels, Belgium </a:t>
              </a:r>
            </a:p>
            <a:p>
              <a:r>
                <a:rPr lang="en-US" sz="2400" dirty="0">
                  <a:ln w="3810">
                    <a:noFill/>
                  </a:ln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April 8-10, 2025</a:t>
              </a:r>
            </a:p>
          </p:txBody>
        </p:sp>
        <p:pic>
          <p:nvPicPr>
            <p:cNvPr id="16" name="Content Placeholder 5" descr="Background pattern&#10;&#10;AI-generated content may be incorrect.">
              <a:extLst>
                <a:ext uri="{FF2B5EF4-FFF2-40B4-BE49-F238E27FC236}">
                  <a16:creationId xmlns:a16="http://schemas.microsoft.com/office/drawing/2014/main" id="{44B30BEC-4B12-F86E-876D-DC7BD8A3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92F4-CB4C-0B46-1733-8AD7458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499E8-D74F-BA55-91BC-E04C020F3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FBE64-8414-1AC8-7613-F742DC385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9A594-22C4-4CC9-BD6C-45200B86FFC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5F7E4-9821-98DD-8211-B5E062145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DC09-6C37-4F1F-AC17-3A2D952C4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7D6A9-D90E-43DF-A9B4-0D360EE9E7D5}" type="slidenum">
              <a:rPr lang="en-US" smtClean="0"/>
              <a:t>‹#›</a:t>
            </a:fld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C4D605-BF53-0616-A3EC-8313F623B278}"/>
              </a:ext>
            </a:extLst>
          </p:cNvPr>
          <p:cNvCxnSpPr>
            <a:cxnSpLocks/>
          </p:cNvCxnSpPr>
          <p:nvPr/>
        </p:nvCxnSpPr>
        <p:spPr>
          <a:xfrm>
            <a:off x="9433367" y="5568426"/>
            <a:ext cx="2758633" cy="0"/>
          </a:xfrm>
          <a:prstGeom prst="line">
            <a:avLst/>
          </a:prstGeom>
          <a:ln w="95250">
            <a:solidFill>
              <a:srgbClr val="6EBF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3FBBFB-CE10-6E41-1B0E-E2370E15E027}"/>
              </a:ext>
            </a:extLst>
          </p:cNvPr>
          <p:cNvCxnSpPr>
            <a:cxnSpLocks/>
          </p:cNvCxnSpPr>
          <p:nvPr/>
        </p:nvCxnSpPr>
        <p:spPr>
          <a:xfrm>
            <a:off x="0" y="5568426"/>
            <a:ext cx="2754775" cy="0"/>
          </a:xfrm>
          <a:prstGeom prst="line">
            <a:avLst/>
          </a:prstGeom>
          <a:ln w="95250">
            <a:solidFill>
              <a:srgbClr val="6EBF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1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8.jpg"/><Relationship Id="rId21" Type="http://schemas.openxmlformats.org/officeDocument/2006/relationships/image" Target="../media/image49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2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7.jpeg"/><Relationship Id="rId24" Type="http://schemas.openxmlformats.org/officeDocument/2006/relationships/image" Target="../media/image52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506198-1AE5-87E9-673B-AE27487C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AI-generated content may be incorrect.">
            <a:extLst>
              <a:ext uri="{FF2B5EF4-FFF2-40B4-BE49-F238E27FC236}">
                <a16:creationId xmlns:a16="http://schemas.microsoft.com/office/drawing/2014/main" id="{8FEA6941-B22A-E1A0-A4E9-F5961455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20" t="14861" r="17656" b="15420"/>
          <a:stretch/>
        </p:blipFill>
        <p:spPr>
          <a:xfrm>
            <a:off x="8090069" y="5760656"/>
            <a:ext cx="1455075" cy="968324"/>
          </a:xfrm>
          <a:prstGeom prst="rect">
            <a:avLst/>
          </a:prstGeom>
        </p:spPr>
      </p:pic>
      <p:pic>
        <p:nvPicPr>
          <p:cNvPr id="10" name="Picture 9" descr="Text, logo&#10;&#10;AI-generated content may be incorrect.">
            <a:extLst>
              <a:ext uri="{FF2B5EF4-FFF2-40B4-BE49-F238E27FC236}">
                <a16:creationId xmlns:a16="http://schemas.microsoft.com/office/drawing/2014/main" id="{AAAEEB53-A9D9-762B-B96A-C38B0C6C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4" r="47913" b="67702"/>
          <a:stretch/>
        </p:blipFill>
        <p:spPr>
          <a:xfrm>
            <a:off x="2640438" y="5753399"/>
            <a:ext cx="1508045" cy="683523"/>
          </a:xfrm>
          <a:prstGeom prst="rect">
            <a:avLst/>
          </a:prstGeom>
        </p:spPr>
      </p:pic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DB3C98DE-9562-12A0-417A-357458BDA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838" y="5017477"/>
            <a:ext cx="1726223" cy="1726223"/>
          </a:xfrm>
          <a:prstGeom prst="rect">
            <a:avLst/>
          </a:prstGeom>
          <a:effectLst>
            <a:outerShdw blurRad="631527" sx="102000" sy="102000" algn="ctr" rotWithShape="0">
              <a:prstClr val="black">
                <a:alpha val="25523"/>
              </a:prstClr>
            </a:outerShdw>
          </a:effectLst>
        </p:spPr>
      </p:pic>
      <p:pic>
        <p:nvPicPr>
          <p:cNvPr id="1026" name="Picture 2" descr="Logo with &quot;ICNS&quot; in bold black letters centered inside an oval with a teal and brown gradient border.">
            <a:extLst>
              <a:ext uri="{FF2B5EF4-FFF2-40B4-BE49-F238E27FC236}">
                <a16:creationId xmlns:a16="http://schemas.microsoft.com/office/drawing/2014/main" id="{5AE3E207-AD0F-0256-F4FB-00F6F261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97" y="610576"/>
            <a:ext cx="7142006" cy="39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5B9DE-F9C9-0AE2-66C6-D807660D6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EB8988-6E08-6077-32D5-DC6850C431DC}"/>
              </a:ext>
            </a:extLst>
          </p:cNvPr>
          <p:cNvGrpSpPr/>
          <p:nvPr/>
        </p:nvGrpSpPr>
        <p:grpSpPr>
          <a:xfrm>
            <a:off x="3032567" y="0"/>
            <a:ext cx="6134582" cy="6858000"/>
            <a:chOff x="3514031" y="0"/>
            <a:chExt cx="519105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506745-D847-4494-6674-1D59D550D29F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7D378B-C255-0723-26AB-FA91F7A30F7A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B4BB0E-9AC5-E1D9-5DAE-9BE342F176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600" y="0"/>
            <a:ext cx="540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FD886-7427-0036-8C40-A0EBE2932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194E551-87FC-9584-0499-E850AC61A963}"/>
              </a:ext>
            </a:extLst>
          </p:cNvPr>
          <p:cNvGrpSpPr/>
          <p:nvPr/>
        </p:nvGrpSpPr>
        <p:grpSpPr>
          <a:xfrm>
            <a:off x="0" y="5568426"/>
            <a:ext cx="12192000" cy="0"/>
            <a:chOff x="0" y="5568426"/>
            <a:chExt cx="12192000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35D2B3-E4DD-0BB0-2E2C-B6D2D04771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3367" y="5568426"/>
              <a:ext cx="2758633" cy="0"/>
            </a:xfrm>
            <a:prstGeom prst="line">
              <a:avLst/>
            </a:prstGeom>
            <a:ln w="95250">
              <a:solidFill>
                <a:srgbClr val="6EB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2F4864B-0EB7-4E8C-A981-3460D0D939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68426"/>
              <a:ext cx="2754775" cy="0"/>
            </a:xfrm>
            <a:prstGeom prst="line">
              <a:avLst/>
            </a:prstGeom>
            <a:ln w="95250">
              <a:solidFill>
                <a:srgbClr val="6EB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57EE1F-75A9-A545-ED6F-EDA83D3A7CEF}"/>
              </a:ext>
            </a:extLst>
          </p:cNvPr>
          <p:cNvGrpSpPr/>
          <p:nvPr/>
        </p:nvGrpSpPr>
        <p:grpSpPr>
          <a:xfrm>
            <a:off x="2997843" y="0"/>
            <a:ext cx="6204030" cy="6858000"/>
            <a:chOff x="3514031" y="0"/>
            <a:chExt cx="519105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93872A-3501-F491-3C11-084051D725B6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BD17D9-73C3-F913-0767-9FA5BA1632BD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350C44-25FF-FFDD-D83F-57B5965A02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10" y="0"/>
            <a:ext cx="5428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B82F6-05AA-9656-4EB2-3E9C1C5C8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A655933-2C82-E78A-0734-CDC27B3EC879}"/>
              </a:ext>
            </a:extLst>
          </p:cNvPr>
          <p:cNvGrpSpPr/>
          <p:nvPr/>
        </p:nvGrpSpPr>
        <p:grpSpPr>
          <a:xfrm>
            <a:off x="2558005" y="0"/>
            <a:ext cx="7465671" cy="6858000"/>
            <a:chOff x="2558005" y="0"/>
            <a:chExt cx="7465671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4F674A-04EE-A537-918D-2FB0113A9540}"/>
                </a:ext>
              </a:extLst>
            </p:cNvPr>
            <p:cNvSpPr/>
            <p:nvPr/>
          </p:nvSpPr>
          <p:spPr>
            <a:xfrm>
              <a:off x="2558005" y="0"/>
              <a:ext cx="7465671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5B78DD-C7A4-8345-B169-0FC4B3BB5357}"/>
                </a:ext>
              </a:extLst>
            </p:cNvPr>
            <p:cNvSpPr/>
            <p:nvPr/>
          </p:nvSpPr>
          <p:spPr>
            <a:xfrm>
              <a:off x="2750517" y="0"/>
              <a:ext cx="7069066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D1CC93-E106-7EC1-0DEB-299C3449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688" y="808185"/>
            <a:ext cx="6840305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2995A-4A80-6E31-8554-77F2759A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9DCF53-26C3-6F04-7CD7-27B4BAD23BE9}"/>
              </a:ext>
            </a:extLst>
          </p:cNvPr>
          <p:cNvGrpSpPr/>
          <p:nvPr/>
        </p:nvGrpSpPr>
        <p:grpSpPr>
          <a:xfrm>
            <a:off x="2997843" y="0"/>
            <a:ext cx="6204030" cy="6858000"/>
            <a:chOff x="3514031" y="0"/>
            <a:chExt cx="5191057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D6DCB-4C56-AFC6-9DB6-0FB4A17E0132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F9876B-65D6-C02C-0625-DE3CFBAD1C58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6B00FF-3201-6AE3-34FA-38466249EDA9}"/>
              </a:ext>
            </a:extLst>
          </p:cNvPr>
          <p:cNvGrpSpPr/>
          <p:nvPr/>
        </p:nvGrpSpPr>
        <p:grpSpPr>
          <a:xfrm>
            <a:off x="3339513" y="261600"/>
            <a:ext cx="5754479" cy="5359241"/>
            <a:chOff x="2983230" y="464820"/>
            <a:chExt cx="5754479" cy="53592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90A7E97-32A0-F24D-80C9-F4D54643DB7B}"/>
                </a:ext>
              </a:extLst>
            </p:cNvPr>
            <p:cNvSpPr/>
            <p:nvPr/>
          </p:nvSpPr>
          <p:spPr>
            <a:xfrm>
              <a:off x="2983230" y="464820"/>
              <a:ext cx="5520690" cy="520446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786F29-58B3-FE21-64AD-62F368A0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4438" y="894697"/>
              <a:ext cx="5248291" cy="43331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31028B-5C31-5972-B7C3-D938A8672D6B}"/>
                </a:ext>
              </a:extLst>
            </p:cNvPr>
            <p:cNvSpPr/>
            <p:nvPr/>
          </p:nvSpPr>
          <p:spPr>
            <a:xfrm>
              <a:off x="7245241" y="5116175"/>
              <a:ext cx="14924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2013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9F62B28-3692-B37F-B5C8-4F92D5479649}"/>
              </a:ext>
            </a:extLst>
          </p:cNvPr>
          <p:cNvSpPr txBox="1"/>
          <p:nvPr/>
        </p:nvSpPr>
        <p:spPr>
          <a:xfrm>
            <a:off x="2997843" y="5543421"/>
            <a:ext cx="6196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Diverse Aircraft in a Common Sky – ICNS Leads the Way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843A7-BEB0-059B-3466-0E0A8C82B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200A37-A017-3168-11BE-958713EF9E69}"/>
              </a:ext>
            </a:extLst>
          </p:cNvPr>
          <p:cNvGrpSpPr/>
          <p:nvPr/>
        </p:nvGrpSpPr>
        <p:grpSpPr>
          <a:xfrm>
            <a:off x="2511708" y="0"/>
            <a:ext cx="7361497" cy="6858000"/>
            <a:chOff x="3514031" y="0"/>
            <a:chExt cx="5191057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F691A9-96C1-4200-94EF-75F84D9A6824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B2BDF-AB70-F4E4-8A48-91BF51A64E3F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7DB878-6EF8-E1D2-7760-1416DAC17852}"/>
              </a:ext>
            </a:extLst>
          </p:cNvPr>
          <p:cNvGrpSpPr/>
          <p:nvPr/>
        </p:nvGrpSpPr>
        <p:grpSpPr>
          <a:xfrm>
            <a:off x="3619500" y="203200"/>
            <a:ext cx="4830338" cy="4914899"/>
            <a:chOff x="3486150" y="535885"/>
            <a:chExt cx="5476964" cy="57277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16390D-8162-F2A6-5B22-43AB50E07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150" y="535885"/>
              <a:ext cx="5375365" cy="572775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31255E-1826-D3A3-FA04-72206233E8AC}"/>
                </a:ext>
              </a:extLst>
            </p:cNvPr>
            <p:cNvSpPr txBox="1"/>
            <p:nvPr/>
          </p:nvSpPr>
          <p:spPr>
            <a:xfrm>
              <a:off x="7808579" y="535885"/>
              <a:ext cx="1154535" cy="681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2014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8E22E8-148E-5811-3A33-7EE61C0B9D21}"/>
              </a:ext>
            </a:extLst>
          </p:cNvPr>
          <p:cNvSpPr txBox="1"/>
          <p:nvPr/>
        </p:nvSpPr>
        <p:spPr>
          <a:xfrm>
            <a:off x="2997843" y="5543421"/>
            <a:ext cx="6196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Blocks and Builds – Air and Ground Convergence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FEF2EE-8C49-B03E-D980-248F0693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1F2D70-FF3E-7B75-81B4-39BD8BA7560A}"/>
              </a:ext>
            </a:extLst>
          </p:cNvPr>
          <p:cNvGrpSpPr/>
          <p:nvPr/>
        </p:nvGrpSpPr>
        <p:grpSpPr>
          <a:xfrm>
            <a:off x="1981200" y="0"/>
            <a:ext cx="8726508" cy="6858000"/>
            <a:chOff x="1412111" y="0"/>
            <a:chExt cx="9282897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F8852A-56AD-161F-5A2B-5F7555901D9D}"/>
                </a:ext>
              </a:extLst>
            </p:cNvPr>
            <p:cNvSpPr/>
            <p:nvPr/>
          </p:nvSpPr>
          <p:spPr>
            <a:xfrm>
              <a:off x="1412111" y="0"/>
              <a:ext cx="928289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35DD59-0453-57EC-A453-44D4F9541AF8}"/>
                </a:ext>
              </a:extLst>
            </p:cNvPr>
            <p:cNvSpPr/>
            <p:nvPr/>
          </p:nvSpPr>
          <p:spPr>
            <a:xfrm>
              <a:off x="1597859" y="0"/>
              <a:ext cx="8899827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BD5B2A-F8D9-AA98-E025-1D0B92110A9F}"/>
              </a:ext>
            </a:extLst>
          </p:cNvPr>
          <p:cNvGrpSpPr/>
          <p:nvPr/>
        </p:nvGrpSpPr>
        <p:grpSpPr>
          <a:xfrm>
            <a:off x="2121490" y="422214"/>
            <a:ext cx="8445928" cy="4632535"/>
            <a:chOff x="1737360" y="1203960"/>
            <a:chExt cx="8717280" cy="45567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228E33E-FDBA-E5FD-5CB4-27C1A5F59F21}"/>
                </a:ext>
              </a:extLst>
            </p:cNvPr>
            <p:cNvGrpSpPr/>
            <p:nvPr/>
          </p:nvGrpSpPr>
          <p:grpSpPr>
            <a:xfrm>
              <a:off x="1737360" y="1203960"/>
              <a:ext cx="8717280" cy="4147034"/>
              <a:chOff x="0" y="257326"/>
              <a:chExt cx="12192000" cy="634334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075851C-87C6-4937-3015-AEE6C966023F}"/>
                  </a:ext>
                </a:extLst>
              </p:cNvPr>
              <p:cNvSpPr/>
              <p:nvPr/>
            </p:nvSpPr>
            <p:spPr>
              <a:xfrm>
                <a:off x="160020" y="381000"/>
                <a:ext cx="11871960" cy="6219674"/>
              </a:xfrm>
              <a:prstGeom prst="rect">
                <a:avLst/>
              </a:prstGeom>
              <a:solidFill>
                <a:srgbClr val="FDB13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870C98D-9AFF-84F2-C1A6-33755B3905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257326"/>
                <a:ext cx="12192000" cy="6343348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2C9216-E350-991A-D9BD-644EE2CA0CF8}"/>
                </a:ext>
              </a:extLst>
            </p:cNvPr>
            <p:cNvSpPr/>
            <p:nvPr/>
          </p:nvSpPr>
          <p:spPr>
            <a:xfrm>
              <a:off x="1851774" y="5350994"/>
              <a:ext cx="8488451" cy="40972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2015 Integrated Communication Navigation and Surveillance Conference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4B9700-CFB7-E14E-3849-65DD37E71058}"/>
              </a:ext>
            </a:extLst>
          </p:cNvPr>
          <p:cNvSpPr txBox="1"/>
          <p:nvPr/>
        </p:nvSpPr>
        <p:spPr>
          <a:xfrm>
            <a:off x="1981200" y="5098921"/>
            <a:ext cx="87265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Innovation in Operations, Implementation Benefits and Integration of the CNS Infrastructure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AAC362-1680-0866-144A-9DA1C3C3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8B5CA1-5F8E-D5DA-8A4E-FD943EB09FB8}"/>
              </a:ext>
            </a:extLst>
          </p:cNvPr>
          <p:cNvGrpSpPr/>
          <p:nvPr/>
        </p:nvGrpSpPr>
        <p:grpSpPr>
          <a:xfrm>
            <a:off x="2569580" y="0"/>
            <a:ext cx="7106855" cy="6858000"/>
            <a:chOff x="2569580" y="185195"/>
            <a:chExt cx="7106855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221601-020D-C400-AD5A-A50F972AE5DA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93891-DB4F-ECC2-088A-47ED763F9C42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0C4F32-CB0D-FD43-E235-5C36F8A4DAAA}"/>
              </a:ext>
            </a:extLst>
          </p:cNvPr>
          <p:cNvGrpSpPr/>
          <p:nvPr/>
        </p:nvGrpSpPr>
        <p:grpSpPr>
          <a:xfrm>
            <a:off x="2843879" y="0"/>
            <a:ext cx="6558256" cy="6858000"/>
            <a:chOff x="2816872" y="0"/>
            <a:chExt cx="6558256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B23D60-6C00-E3B0-1E72-A3762CFF2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6872" y="0"/>
              <a:ext cx="6558256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584261-DD19-1BEB-2354-BD3D478D9265}"/>
                </a:ext>
              </a:extLst>
            </p:cNvPr>
            <p:cNvSpPr/>
            <p:nvPr/>
          </p:nvSpPr>
          <p:spPr>
            <a:xfrm>
              <a:off x="7885257" y="5989935"/>
              <a:ext cx="143500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2352C"/>
                  </a:solidFill>
                </a:rPr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C2BB74-9E46-2856-9D7A-9A2B2A4C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D0436B-AADA-7F34-1A6C-562D4CA7645A}"/>
              </a:ext>
            </a:extLst>
          </p:cNvPr>
          <p:cNvGrpSpPr/>
          <p:nvPr/>
        </p:nvGrpSpPr>
        <p:grpSpPr>
          <a:xfrm>
            <a:off x="1863524" y="0"/>
            <a:ext cx="8391646" cy="6858000"/>
            <a:chOff x="2569580" y="185195"/>
            <a:chExt cx="7106855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5C573A-D3F1-A06E-C168-4EC384A18D79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32F7AC-F974-EEA8-F986-8240632CB208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662CE58-91FF-EDBC-BED4-8318C077B4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869" y="0"/>
            <a:ext cx="798226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69A554-ABBB-B02F-CAC6-C765DA81E07B}"/>
              </a:ext>
            </a:extLst>
          </p:cNvPr>
          <p:cNvSpPr/>
          <p:nvPr/>
        </p:nvSpPr>
        <p:spPr>
          <a:xfrm>
            <a:off x="8496300" y="6098585"/>
            <a:ext cx="14022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0"/>
                <a:solidFill>
                  <a:srgbClr val="A725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0067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DF1A7E-3FA3-CDB3-8602-162C29182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B3D1A93-2760-0C02-1595-3348494C74DF}"/>
              </a:ext>
            </a:extLst>
          </p:cNvPr>
          <p:cNvGrpSpPr/>
          <p:nvPr/>
        </p:nvGrpSpPr>
        <p:grpSpPr>
          <a:xfrm>
            <a:off x="2118167" y="0"/>
            <a:ext cx="7940233" cy="6858000"/>
            <a:chOff x="2569580" y="185195"/>
            <a:chExt cx="7106855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9C000B-954F-5E28-1403-2BE256A63006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36C016-286A-759E-2F1F-175D0F3F70D2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0EF66C-1241-73D1-1B49-F60C2FE20799}"/>
              </a:ext>
            </a:extLst>
          </p:cNvPr>
          <p:cNvGrpSpPr/>
          <p:nvPr/>
        </p:nvGrpSpPr>
        <p:grpSpPr>
          <a:xfrm>
            <a:off x="2220951" y="-162895"/>
            <a:ext cx="7750099" cy="7020895"/>
            <a:chOff x="2220951" y="-162895"/>
            <a:chExt cx="7750099" cy="70208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D06447-B668-4933-6858-530890D6A397}"/>
                </a:ext>
              </a:extLst>
            </p:cNvPr>
            <p:cNvSpPr/>
            <p:nvPr/>
          </p:nvSpPr>
          <p:spPr>
            <a:xfrm>
              <a:off x="2986670" y="5237991"/>
              <a:ext cx="6207427" cy="943716"/>
            </a:xfrm>
            <a:prstGeom prst="rect">
              <a:avLst/>
            </a:prstGeom>
            <a:solidFill>
              <a:srgbClr val="F4D65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A67E5A-D6AF-D92D-CECA-4B72D4EBBEA8}"/>
                </a:ext>
              </a:extLst>
            </p:cNvPr>
            <p:cNvSpPr/>
            <p:nvPr/>
          </p:nvSpPr>
          <p:spPr>
            <a:xfrm>
              <a:off x="2882095" y="2870522"/>
              <a:ext cx="6412375" cy="3987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6FCBE0-5A35-5CAE-B313-1E2EDDC04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0951" y="-162895"/>
              <a:ext cx="7750099" cy="639404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520934-20A0-09DE-C4F2-225A9A1C9421}"/>
                </a:ext>
              </a:extLst>
            </p:cNvPr>
            <p:cNvSpPr/>
            <p:nvPr/>
          </p:nvSpPr>
          <p:spPr>
            <a:xfrm>
              <a:off x="2986671" y="6198933"/>
              <a:ext cx="6207427" cy="64113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2018 Integrated Communications, Navigation, </a:t>
              </a:r>
            </a:p>
            <a:p>
              <a:pPr algn="ctr"/>
              <a:r>
                <a:rPr lang="en-US" sz="2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</a:rPr>
                <a:t>and Surveillance Conference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1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4C48A-F991-684A-6CD6-F10A418E2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58F0B1C-7E10-65BF-CC35-5E0134A7ACA8}"/>
              </a:ext>
            </a:extLst>
          </p:cNvPr>
          <p:cNvGrpSpPr/>
          <p:nvPr/>
        </p:nvGrpSpPr>
        <p:grpSpPr>
          <a:xfrm>
            <a:off x="1944548" y="0"/>
            <a:ext cx="8218024" cy="6858000"/>
            <a:chOff x="2569580" y="185195"/>
            <a:chExt cx="7106855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FD8F23-2276-847C-E269-73B22CE2E576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578D1A-ED8D-5796-837B-4336C72DD8C1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3C73F6-6CF3-2486-1A00-F0D500087C9C}"/>
              </a:ext>
            </a:extLst>
          </p:cNvPr>
          <p:cNvGrpSpPr/>
          <p:nvPr/>
        </p:nvGrpSpPr>
        <p:grpSpPr>
          <a:xfrm>
            <a:off x="1757083" y="-143435"/>
            <a:ext cx="8677835" cy="7225553"/>
            <a:chOff x="1757083" y="-143435"/>
            <a:chExt cx="8677835" cy="7225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0117CE-AB1C-23A3-02BB-ABAD9C3D0965}"/>
                </a:ext>
              </a:extLst>
            </p:cNvPr>
            <p:cNvSpPr/>
            <p:nvPr/>
          </p:nvSpPr>
          <p:spPr>
            <a:xfrm>
              <a:off x="2673752" y="2650603"/>
              <a:ext cx="6724891" cy="4207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3CE3CE-7689-E71F-FCE5-92E7BC5FE15B}"/>
                </a:ext>
              </a:extLst>
            </p:cNvPr>
            <p:cNvSpPr/>
            <p:nvPr/>
          </p:nvSpPr>
          <p:spPr>
            <a:xfrm>
              <a:off x="2745728" y="5333864"/>
              <a:ext cx="6556480" cy="1519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21D435-DABB-848D-BC52-5E98AAE19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083" y="-143435"/>
              <a:ext cx="8677835" cy="72255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4C8ED0-2D18-5CD8-ECB5-3495F3A10DF1}"/>
                </a:ext>
              </a:extLst>
            </p:cNvPr>
            <p:cNvSpPr/>
            <p:nvPr/>
          </p:nvSpPr>
          <p:spPr>
            <a:xfrm>
              <a:off x="7946827" y="4789839"/>
              <a:ext cx="1478125" cy="848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C71026-2465-9FEB-51A0-E4DFD0EE1BCB}"/>
              </a:ext>
            </a:extLst>
          </p:cNvPr>
          <p:cNvGrpSpPr/>
          <p:nvPr/>
        </p:nvGrpSpPr>
        <p:grpSpPr>
          <a:xfrm>
            <a:off x="3514031" y="0"/>
            <a:ext cx="5191057" cy="6858000"/>
            <a:chOff x="3514031" y="0"/>
            <a:chExt cx="5191057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8B3BBB-3332-1113-F23B-ABEEA76A924E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C1A52E-E23F-5115-DA0C-C45CE6DE3A0C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2690F5-8DEE-B907-3ACE-74A93DB18F24}"/>
              </a:ext>
            </a:extLst>
          </p:cNvPr>
          <p:cNvGrpSpPr/>
          <p:nvPr/>
        </p:nvGrpSpPr>
        <p:grpSpPr>
          <a:xfrm>
            <a:off x="0" y="5568426"/>
            <a:ext cx="12192000" cy="0"/>
            <a:chOff x="0" y="5568426"/>
            <a:chExt cx="12192000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5B6AC7-D049-9F87-BD0B-2B99AB513436}"/>
                </a:ext>
              </a:extLst>
            </p:cNvPr>
            <p:cNvCxnSpPr>
              <a:cxnSpLocks/>
            </p:cNvCxnSpPr>
            <p:nvPr/>
          </p:nvCxnSpPr>
          <p:spPr>
            <a:xfrm>
              <a:off x="9433367" y="5568426"/>
              <a:ext cx="2758633" cy="0"/>
            </a:xfrm>
            <a:prstGeom prst="line">
              <a:avLst/>
            </a:prstGeom>
            <a:ln w="95250">
              <a:solidFill>
                <a:srgbClr val="6EB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79CBAE-7C2C-CD54-EF5A-E18166ED29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68426"/>
              <a:ext cx="2754775" cy="0"/>
            </a:xfrm>
            <a:prstGeom prst="line">
              <a:avLst/>
            </a:prstGeom>
            <a:ln w="95250">
              <a:solidFill>
                <a:srgbClr val="6EBF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3600FD-6F9D-12A5-5A49-FF08F5F03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709" y="0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F193A-7184-10AB-D838-955D79535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70F5B1C-3427-6E19-9FA5-0D626327ACA6}"/>
              </a:ext>
            </a:extLst>
          </p:cNvPr>
          <p:cNvGrpSpPr/>
          <p:nvPr/>
        </p:nvGrpSpPr>
        <p:grpSpPr>
          <a:xfrm>
            <a:off x="2933701" y="0"/>
            <a:ext cx="6362700" cy="6858000"/>
            <a:chOff x="2569580" y="185195"/>
            <a:chExt cx="7106855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838FAC-69D1-9B4D-EF94-B1A3654F92EB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ED01F-C3FB-964B-8380-6846A8C929AE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1017E9-9B0E-4884-5C4D-F1797462D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-114099"/>
            <a:ext cx="6128947" cy="7124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E3F770-3D15-793E-54CE-74C0E173447E}"/>
              </a:ext>
            </a:extLst>
          </p:cNvPr>
          <p:cNvSpPr/>
          <p:nvPr/>
        </p:nvSpPr>
        <p:spPr>
          <a:xfrm>
            <a:off x="5272608" y="5198339"/>
            <a:ext cx="1356792" cy="7807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9594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8153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88ACAE-82C6-108F-3168-93E30A16A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560635-30CF-25A1-37A0-58137D0D7CFA}"/>
              </a:ext>
            </a:extLst>
          </p:cNvPr>
          <p:cNvGrpSpPr/>
          <p:nvPr/>
        </p:nvGrpSpPr>
        <p:grpSpPr>
          <a:xfrm>
            <a:off x="3124199" y="0"/>
            <a:ext cx="5727701" cy="6858000"/>
            <a:chOff x="2569580" y="185195"/>
            <a:chExt cx="7106855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75A8F0-9756-58B5-375F-7C7557E74D66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78AF59-4960-A7A6-3098-AE070E91EEBF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E8240A7-3D0E-1BB0-C417-B5D23C565CF9}"/>
              </a:ext>
            </a:extLst>
          </p:cNvPr>
          <p:cNvSpPr/>
          <p:nvPr/>
        </p:nvSpPr>
        <p:spPr>
          <a:xfrm>
            <a:off x="3378200" y="0"/>
            <a:ext cx="5219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E58364-D56C-D76B-53EA-47B9F51C0ADE}"/>
              </a:ext>
            </a:extLst>
          </p:cNvPr>
          <p:cNvGrpSpPr/>
          <p:nvPr/>
        </p:nvGrpSpPr>
        <p:grpSpPr>
          <a:xfrm>
            <a:off x="3256429" y="0"/>
            <a:ext cx="5450543" cy="6992470"/>
            <a:chOff x="3394198" y="0"/>
            <a:chExt cx="5403603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EA44AA-CE8E-0F5D-4EFD-8BB1A1F2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4198" y="0"/>
              <a:ext cx="5403603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E95BC1-FB55-7678-B6DB-879735A7A6FE}"/>
                </a:ext>
              </a:extLst>
            </p:cNvPr>
            <p:cNvSpPr txBox="1"/>
            <p:nvPr/>
          </p:nvSpPr>
          <p:spPr>
            <a:xfrm>
              <a:off x="7459749" y="1740447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A2F3F6"/>
                  </a:solidFill>
                </a:rPr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72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70FDA-3CA0-63B2-A339-4DD06299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003544-202E-B9AD-EA66-FB50FB486B93}"/>
              </a:ext>
            </a:extLst>
          </p:cNvPr>
          <p:cNvGrpSpPr/>
          <p:nvPr/>
        </p:nvGrpSpPr>
        <p:grpSpPr>
          <a:xfrm>
            <a:off x="3327401" y="0"/>
            <a:ext cx="5524500" cy="6858000"/>
            <a:chOff x="2569580" y="185195"/>
            <a:chExt cx="7106855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F28255-D4C1-92A1-30C7-EC257E109EF7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25B232-8014-84FC-33B0-11F6E316ADD8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F2307F-2D56-089C-A8A2-F6F488763F92}"/>
              </a:ext>
            </a:extLst>
          </p:cNvPr>
          <p:cNvGrpSpPr/>
          <p:nvPr/>
        </p:nvGrpSpPr>
        <p:grpSpPr>
          <a:xfrm>
            <a:off x="3598800" y="0"/>
            <a:ext cx="4981703" cy="6858000"/>
            <a:chOff x="3605148" y="0"/>
            <a:chExt cx="4981703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93F142-ABB1-F493-2870-9C5CF6466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5148" y="0"/>
              <a:ext cx="4981703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2E693B-71C8-4C0C-28B4-6331CBD0607B}"/>
                </a:ext>
              </a:extLst>
            </p:cNvPr>
            <p:cNvSpPr txBox="1"/>
            <p:nvPr/>
          </p:nvSpPr>
          <p:spPr>
            <a:xfrm>
              <a:off x="7258050" y="1520190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8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8ECB8F-48C8-2222-1C66-5C8837812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2F26B2-78CD-3C3B-AF6F-A34BE093DB58}"/>
              </a:ext>
            </a:extLst>
          </p:cNvPr>
          <p:cNvGrpSpPr/>
          <p:nvPr/>
        </p:nvGrpSpPr>
        <p:grpSpPr>
          <a:xfrm>
            <a:off x="2209800" y="0"/>
            <a:ext cx="7366001" cy="6858000"/>
            <a:chOff x="2569580" y="185195"/>
            <a:chExt cx="7106855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FF5197-260F-1D0F-E597-E5915A0C6963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FEB55-C72D-1DAC-9530-17F145A5A1FD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D4CA5A-5F90-25C5-FD9B-4EB1D15394C2}"/>
              </a:ext>
            </a:extLst>
          </p:cNvPr>
          <p:cNvGrpSpPr/>
          <p:nvPr/>
        </p:nvGrpSpPr>
        <p:grpSpPr>
          <a:xfrm>
            <a:off x="2510119" y="0"/>
            <a:ext cx="6774977" cy="6854728"/>
            <a:chOff x="3352800" y="697992"/>
            <a:chExt cx="5486400" cy="54620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653EB7-5290-7AA2-4054-31A44E46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697992"/>
              <a:ext cx="5486400" cy="54620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28AFB5-3BE1-5E5F-2AA7-077E4545B340}"/>
                </a:ext>
              </a:extLst>
            </p:cNvPr>
            <p:cNvSpPr txBox="1"/>
            <p:nvPr/>
          </p:nvSpPr>
          <p:spPr>
            <a:xfrm>
              <a:off x="7946496" y="5577840"/>
              <a:ext cx="824564" cy="465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A2F3F6"/>
                  </a:solidFill>
                </a:rPr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6F5E1-3C79-A9AA-0DA2-87B49A927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5D7202-2C27-30F2-308B-F2DC39F2F3BD}"/>
              </a:ext>
            </a:extLst>
          </p:cNvPr>
          <p:cNvGrpSpPr/>
          <p:nvPr/>
        </p:nvGrpSpPr>
        <p:grpSpPr>
          <a:xfrm>
            <a:off x="2569580" y="0"/>
            <a:ext cx="7106855" cy="6858000"/>
            <a:chOff x="2569580" y="185195"/>
            <a:chExt cx="7106855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008F15-DC4E-AFE9-0534-814D0284908A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47F948-43A4-4424-65FD-AC706B5E0C6D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595A71-B15B-EDF5-8932-62D278A03F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064" y="0"/>
            <a:ext cx="6431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E66289-2F42-11E2-2BD0-E33AED565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16F39C-5D34-FF18-9B35-CF9E8FCB048A}"/>
              </a:ext>
            </a:extLst>
          </p:cNvPr>
          <p:cNvGrpSpPr/>
          <p:nvPr/>
        </p:nvGrpSpPr>
        <p:grpSpPr>
          <a:xfrm>
            <a:off x="2569580" y="0"/>
            <a:ext cx="7106855" cy="6858000"/>
            <a:chOff x="2569580" y="185195"/>
            <a:chExt cx="7106855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E55918-07D5-1D90-B316-EFF10FC26D93}"/>
                </a:ext>
              </a:extLst>
            </p:cNvPr>
            <p:cNvSpPr/>
            <p:nvPr/>
          </p:nvSpPr>
          <p:spPr>
            <a:xfrm>
              <a:off x="2569580" y="185195"/>
              <a:ext cx="7106855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7A5180-B7FB-4A1C-6A90-2BB0E7D646F1}"/>
                </a:ext>
              </a:extLst>
            </p:cNvPr>
            <p:cNvSpPr/>
            <p:nvPr/>
          </p:nvSpPr>
          <p:spPr>
            <a:xfrm>
              <a:off x="2747211" y="185195"/>
              <a:ext cx="6751592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F9CF3D-EA40-312D-5834-B521AA29D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626" y="0"/>
            <a:ext cx="6852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2771-879B-428B-414B-6EE4156E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11"/>
            <a:ext cx="8606264" cy="1036719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799A54-FC9A-044F-2CD9-955A5B29B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396" y="77152"/>
            <a:ext cx="1046334" cy="1569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14639-6B48-142A-1D8B-3D4C1BC3A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33" y="77152"/>
            <a:ext cx="1020175" cy="156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9A8A5-77E2-0336-C35B-156CAA9FF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818" y="77152"/>
            <a:ext cx="1088186" cy="1569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4D009-7CBC-D69F-B391-BAC6B07FF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092" y="77152"/>
            <a:ext cx="1046334" cy="1569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CDC9-4199-A653-ADE9-179FBC11F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514" y="77152"/>
            <a:ext cx="1046334" cy="1569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D40D5-958B-FA18-431D-17E8AC5AC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936" y="77152"/>
            <a:ext cx="1046334" cy="1569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7F3F7-694E-6D27-E793-E4B07269D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358" y="77152"/>
            <a:ext cx="1214024" cy="1569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050CB-02ED-8179-2FAC-FDFD675FA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2303" y="77152"/>
            <a:ext cx="1258477" cy="1596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C1568A-D491-8F01-3EB6-7A633AE209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0470" y="77152"/>
            <a:ext cx="1237747" cy="1600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7B9968-9B7B-37A4-CE03-B073CC06C33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33" y="1761953"/>
            <a:ext cx="1237747" cy="1563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C6D545-5F76-5F9D-1897-5B9DA4DCE0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7687" y="1748959"/>
            <a:ext cx="1729566" cy="15896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E6E0E5-8C06-76FA-6433-D32B7AD109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3060" y="1723422"/>
            <a:ext cx="1515455" cy="16407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4F843E-7C9E-211C-B260-E912D3951B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4322" y="1709119"/>
            <a:ext cx="1511644" cy="1669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322ECC-7CDB-0FE9-3282-4DB9E0A217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1773" y="1682573"/>
            <a:ext cx="2262884" cy="1722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20C3AF-FB0F-BA24-B213-DB81C53F3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14656" y="1713772"/>
            <a:ext cx="1560465" cy="1633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403AB5-A222-E7C9-DDE9-BCCA72C45D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00927" y="1768410"/>
            <a:ext cx="1805790" cy="15507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85AA33-0A3E-2C15-C2F8-4D459E9811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255" y="3386716"/>
            <a:ext cx="1851219" cy="16765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9CCCD9-35EA-054B-8142-C590A61B8B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13081" y="3374220"/>
            <a:ext cx="2043029" cy="17015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BD4CFD-EDB3-2CA6-DD8B-A7E2302764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67717" y="3392675"/>
            <a:ext cx="1431120" cy="16646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AE3B71-2EC1-E90C-2F27-5FA2C72A3B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10444" y="3363780"/>
            <a:ext cx="1360537" cy="17224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E92CFF-CD2F-5A6E-1EB9-79156E1A7D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82588" y="3389898"/>
            <a:ext cx="1214429" cy="16702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64CC01F-10E7-B201-F838-AC6627E308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08624" y="3392090"/>
            <a:ext cx="1649653" cy="16658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51BC8F-7254-A7CC-6DC9-719FF4B391E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69886" y="3405603"/>
            <a:ext cx="1536831" cy="16388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416A794-8F5E-6AC6-5306-662EAAD6B3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76685" y="5112780"/>
            <a:ext cx="1741145" cy="1741145"/>
          </a:xfrm>
          <a:prstGeom prst="rect">
            <a:avLst/>
          </a:prstGeom>
        </p:spPr>
      </p:pic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87288E3F-7C46-19F0-CC57-80DEA4701861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1340" t="20539" r="8234" b="45212"/>
          <a:stretch/>
        </p:blipFill>
        <p:spPr>
          <a:xfrm>
            <a:off x="8383291" y="5613872"/>
            <a:ext cx="3980455" cy="12441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2B2904-6A13-E19A-8CBB-616797672655}"/>
              </a:ext>
            </a:extLst>
          </p:cNvPr>
          <p:cNvSpPr/>
          <p:nvPr/>
        </p:nvSpPr>
        <p:spPr>
          <a:xfrm>
            <a:off x="0" y="5813240"/>
            <a:ext cx="6773093" cy="800111"/>
          </a:xfrm>
          <a:prstGeom prst="rect">
            <a:avLst/>
          </a:prstGeom>
          <a:gradFill flip="none" rotWithShape="1">
            <a:gsLst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BCE4B0-E967-752E-B294-AF80F3C565F9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23914" b="17377"/>
          <a:stretch/>
        </p:blipFill>
        <p:spPr>
          <a:xfrm>
            <a:off x="723593" y="5893246"/>
            <a:ext cx="6138223" cy="701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91E351-5693-17EE-B2A3-971D0304CD2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15553" y="5891770"/>
            <a:ext cx="1191417" cy="7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24CBBC-8633-1F35-1498-198638E4CA5E}"/>
              </a:ext>
            </a:extLst>
          </p:cNvPr>
          <p:cNvGrpSpPr/>
          <p:nvPr/>
        </p:nvGrpSpPr>
        <p:grpSpPr>
          <a:xfrm>
            <a:off x="3514031" y="0"/>
            <a:ext cx="5191057" cy="6858000"/>
            <a:chOff x="3514031" y="0"/>
            <a:chExt cx="5191057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4271B3-8C54-2E22-8E1B-75D4DA9E4365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CF3943-D858-812A-992A-6C8EF54D4525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614D84-03CE-922F-D11C-CB65EEEAA588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8"/>
          <a:stretch/>
        </p:blipFill>
        <p:spPr>
          <a:xfrm>
            <a:off x="382355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41C61-E939-3998-6CA6-69CBB0C30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42D494-5121-A391-1D2E-20BFA8ACF8BB}"/>
              </a:ext>
            </a:extLst>
          </p:cNvPr>
          <p:cNvGrpSpPr/>
          <p:nvPr/>
        </p:nvGrpSpPr>
        <p:grpSpPr>
          <a:xfrm>
            <a:off x="3514031" y="0"/>
            <a:ext cx="5191057" cy="6858000"/>
            <a:chOff x="3514031" y="0"/>
            <a:chExt cx="519105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75CA8F-BF49-4A45-B4A8-F817D630CFF0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CB9C42-C7BD-27E5-5CBC-9C2FFC2DA125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1B5C4B-8B29-0161-44A1-34ACAAF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40" r="-1959"/>
          <a:stretch/>
        </p:blipFill>
        <p:spPr>
          <a:xfrm>
            <a:off x="3732119" y="0"/>
            <a:ext cx="4754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5B73B0C-272E-9A21-B73A-305E75D8FD23}"/>
              </a:ext>
            </a:extLst>
          </p:cNvPr>
          <p:cNvGrpSpPr/>
          <p:nvPr/>
        </p:nvGrpSpPr>
        <p:grpSpPr>
          <a:xfrm>
            <a:off x="3514031" y="0"/>
            <a:ext cx="5191057" cy="6858000"/>
            <a:chOff x="3514031" y="0"/>
            <a:chExt cx="5191057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5686C9-3637-6BBD-2D95-29312D773B7B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D41860-E65D-965E-B8EF-2A02807D37D8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958A0D1-26C9-1D22-60FB-06BBDC001F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55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2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8EC6E8-40B5-2048-88D5-345CD1279A48}"/>
              </a:ext>
            </a:extLst>
          </p:cNvPr>
          <p:cNvGrpSpPr/>
          <p:nvPr/>
        </p:nvGrpSpPr>
        <p:grpSpPr>
          <a:xfrm>
            <a:off x="3514031" y="0"/>
            <a:ext cx="5191057" cy="6858000"/>
            <a:chOff x="3514031" y="0"/>
            <a:chExt cx="5191057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FA8986-F590-CD2D-CBBB-F1FDFCD9D490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7F49C0-3F68-1A0F-EAD2-8D0EC0DF027C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16A418-C18E-4A29-3CEB-1823B99FAE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55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60159-84A2-0DDB-29FE-5B61A5AE7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15BFB9-9187-B4F2-57D7-645EDA3CB886}"/>
              </a:ext>
            </a:extLst>
          </p:cNvPr>
          <p:cNvGrpSpPr/>
          <p:nvPr/>
        </p:nvGrpSpPr>
        <p:grpSpPr>
          <a:xfrm>
            <a:off x="3514031" y="0"/>
            <a:ext cx="5191057" cy="6858000"/>
            <a:chOff x="3514031" y="0"/>
            <a:chExt cx="519105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53877F-F17F-74B9-A187-042DD817D6CF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4CAB50-00D7-1755-881E-D16672763BCD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C6F862-134A-7AB7-22A5-F51D3DB269C0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355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08F269-D669-5302-F912-1494524C54B4}"/>
              </a:ext>
            </a:extLst>
          </p:cNvPr>
          <p:cNvGrpSpPr/>
          <p:nvPr/>
        </p:nvGrpSpPr>
        <p:grpSpPr>
          <a:xfrm>
            <a:off x="3096768" y="0"/>
            <a:ext cx="6022848" cy="6858000"/>
            <a:chOff x="3514031" y="0"/>
            <a:chExt cx="5191057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92450EB-0CC4-E3E6-AD8A-D38BD4D2CBF6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FAD6DB-0140-1975-2629-1C95F0F311B6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4015594-320B-9BE2-BD83-CA6AEEBA8A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091" y="0"/>
            <a:ext cx="5300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F7298-ECB7-F156-58FD-D6A6AEB70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B88024-6EB6-6C93-AC88-B2486DDA3D0A}"/>
              </a:ext>
            </a:extLst>
          </p:cNvPr>
          <p:cNvGrpSpPr/>
          <p:nvPr/>
        </p:nvGrpSpPr>
        <p:grpSpPr>
          <a:xfrm>
            <a:off x="3096768" y="-11575"/>
            <a:ext cx="6022848" cy="6858000"/>
            <a:chOff x="3514031" y="0"/>
            <a:chExt cx="519105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E482DC-BEF0-DA50-F7FE-69D4A02AA30B}"/>
                </a:ext>
              </a:extLst>
            </p:cNvPr>
            <p:cNvSpPr/>
            <p:nvPr/>
          </p:nvSpPr>
          <p:spPr>
            <a:xfrm>
              <a:off x="3514031" y="0"/>
              <a:ext cx="5191057" cy="6858000"/>
            </a:xfrm>
            <a:prstGeom prst="rect">
              <a:avLst/>
            </a:prstGeom>
            <a:solidFill>
              <a:srgbClr val="29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DBDAB-F667-E6AA-3629-12D424ED6624}"/>
                </a:ext>
              </a:extLst>
            </p:cNvPr>
            <p:cNvSpPr/>
            <p:nvPr/>
          </p:nvSpPr>
          <p:spPr>
            <a:xfrm>
              <a:off x="3736535" y="0"/>
              <a:ext cx="4746049" cy="6858000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32000">
                  <a:schemeClr val="tx1"/>
                </a:gs>
                <a:gs pos="55000">
                  <a:schemeClr val="tx1"/>
                </a:gs>
                <a:gs pos="99000">
                  <a:schemeClr val="tx1">
                    <a:alpha val="2011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0AD0D1-7ADF-6E97-FD13-086A9CE311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899" y="0"/>
            <a:ext cx="5300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BF9D6C05802649862FECB1460FEEA7" ma:contentTypeVersion="17" ma:contentTypeDescription="Create a new document." ma:contentTypeScope="" ma:versionID="34e2eaea65ddd93f3b1232df6693c6f4">
  <xsd:schema xmlns:xsd="http://www.w3.org/2001/XMLSchema" xmlns:xs="http://www.w3.org/2001/XMLSchema" xmlns:p="http://schemas.microsoft.com/office/2006/metadata/properties" xmlns:ns2="6378d871-4287-4d2d-929c-8e996d3e8c95" xmlns:ns3="7eb1fdb0-648e-4814-af2a-455d89bc6125" xmlns:ns4="d900e117-17a0-4b24-9e47-511ef1d02c43" targetNamespace="http://schemas.microsoft.com/office/2006/metadata/properties" ma:root="true" ma:fieldsID="f3f19df2f79439eab6f4a9532ed58260" ns2:_="" ns3:_="" ns4:_="">
    <xsd:import namespace="6378d871-4287-4d2d-929c-8e996d3e8c95"/>
    <xsd:import namespace="7eb1fdb0-648e-4814-af2a-455d89bc6125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Image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8d871-4287-4d2d-929c-8e996d3e8c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Image" ma:index="21" nillable="true" ma:displayName="Image" ma:format="Thumbnail" ma:internalName="Imag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1fdb0-648e-4814-af2a-455d89bc6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fe8123f-960e-4f62-bea0-0c32bf481a3d}" ma:internalName="TaxCatchAll" ma:showField="CatchAllData" ma:web="7eb1fdb0-648e-4814-af2a-455d89bc61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6378d871-4287-4d2d-929c-8e996d3e8c95" xsi:nil="true"/>
    <lcf76f155ced4ddcb4097134ff3c332f xmlns="6378d871-4287-4d2d-929c-8e996d3e8c95">
      <Terms xmlns="http://schemas.microsoft.com/office/infopath/2007/PartnerControls"/>
    </lcf76f155ced4ddcb4097134ff3c332f>
    <TaxCatchAll xmlns="d900e117-17a0-4b24-9e47-511ef1d02c43" xsi:nil="true"/>
  </documentManagement>
</p:properties>
</file>

<file path=customXml/itemProps1.xml><?xml version="1.0" encoding="utf-8"?>
<ds:datastoreItem xmlns:ds="http://schemas.openxmlformats.org/officeDocument/2006/customXml" ds:itemID="{6D193D3B-788C-45AB-A52A-94206DAD21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529F55-4DEA-4588-AA12-F2BE45E8885D}"/>
</file>

<file path=customXml/itemProps3.xml><?xml version="1.0" encoding="utf-8"?>
<ds:datastoreItem xmlns:ds="http://schemas.openxmlformats.org/officeDocument/2006/customXml" ds:itemID="{B3E1BDBF-6256-4F99-BCB3-4BE1716257CB}">
  <ds:schemaRefs>
    <ds:schemaRef ds:uri="http://purl.org/dc/elements/1.1/"/>
    <ds:schemaRef ds:uri="1512c8f2-2dd5-4f76-9ace-3ad7c4642dbe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cf5e4a92-74e5-4b0c-adb6-bc8ce30e8da2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d60f3b8-f236-4830-aecc-da0a7fc54679}" enabled="1" method="Standard" siteId="{76f33c20-5979-4408-adf7-8b3c4be95e5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58</Words>
  <Application>Microsoft Office PowerPoint</Application>
  <PresentationFormat>Widescreen</PresentationFormat>
  <Paragraphs>17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Denise Ponchak</dc:creator>
  <cp:lastModifiedBy>FISTAS Nikos</cp:lastModifiedBy>
  <cp:revision>35</cp:revision>
  <dcterms:created xsi:type="dcterms:W3CDTF">2025-04-01T13:11:08Z</dcterms:created>
  <dcterms:modified xsi:type="dcterms:W3CDTF">2025-04-15T18:39:20Z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0x01010055BF9D6C05802649862FECB1460FEEA7</vt:lpwstr>
  </property>
</Properties>
</file>